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17B8-1A98-4790-BCB7-7B41FD598C98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13C3-C626-44E4-B1A3-6DEF9D077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8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17B8-1A98-4790-BCB7-7B41FD598C98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13C3-C626-44E4-B1A3-6DEF9D077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1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17B8-1A98-4790-BCB7-7B41FD598C98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13C3-C626-44E4-B1A3-6DEF9D077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3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17B8-1A98-4790-BCB7-7B41FD598C98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13C3-C626-44E4-B1A3-6DEF9D077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8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17B8-1A98-4790-BCB7-7B41FD598C98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13C3-C626-44E4-B1A3-6DEF9D077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0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17B8-1A98-4790-BCB7-7B41FD598C98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13C3-C626-44E4-B1A3-6DEF9D077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19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17B8-1A98-4790-BCB7-7B41FD598C98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13C3-C626-44E4-B1A3-6DEF9D077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56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17B8-1A98-4790-BCB7-7B41FD598C98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13C3-C626-44E4-B1A3-6DEF9D077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9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17B8-1A98-4790-BCB7-7B41FD598C98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13C3-C626-44E4-B1A3-6DEF9D077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4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17B8-1A98-4790-BCB7-7B41FD598C98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13C3-C626-44E4-B1A3-6DEF9D077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35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17B8-1A98-4790-BCB7-7B41FD598C98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13C3-C626-44E4-B1A3-6DEF9D077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6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17B8-1A98-4790-BCB7-7B41FD598C98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F13C3-C626-44E4-B1A3-6DEF9D077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4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342900"/>
            <a:ext cx="733425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6400800" y="685800"/>
            <a:ext cx="609600" cy="533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79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52437"/>
            <a:ext cx="4995393" cy="6115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3657600" y="3124200"/>
            <a:ext cx="685800" cy="685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55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5252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Humboldt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jg2345</dc:creator>
  <cp:lastModifiedBy>jg2345</cp:lastModifiedBy>
  <cp:revision>4</cp:revision>
  <dcterms:created xsi:type="dcterms:W3CDTF">2013-10-21T23:30:14Z</dcterms:created>
  <dcterms:modified xsi:type="dcterms:W3CDTF">2013-10-25T15:51:31Z</dcterms:modified>
</cp:coreProperties>
</file>